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58" r:id="rId5"/>
    <p:sldId id="259" r:id="rId6"/>
    <p:sldId id="262" r:id="rId7"/>
    <p:sldId id="264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6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3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1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2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5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5D03-DAB7-445F-97A7-706BEAAC044A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DBD70-8EF2-4EA2-BA75-0508BD59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2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1" y="1583267"/>
            <a:ext cx="83334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Inspired by the </a:t>
            </a:r>
            <a:r>
              <a:rPr lang="en-US" sz="9600" b="0" cap="none" spc="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Oulipu</a:t>
            </a:r>
            <a:endParaRPr lang="en-US" sz="96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6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1" y="1583267"/>
            <a:ext cx="83334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C++ Without Templates</a:t>
            </a:r>
            <a:endParaRPr lang="en-US" sz="96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58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533" y="482601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3 </a:t>
            </a:r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Tenets </a:t>
            </a:r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OO</a:t>
            </a:r>
            <a:endParaRPr lang="en-US" sz="66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129" y="2607737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Encapsulation</a:t>
            </a:r>
            <a:endParaRPr lang="en-US" sz="66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29" y="3843870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Polymorphis</a:t>
            </a:r>
            <a:r>
              <a:rPr lang="en-US" sz="6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endParaRPr lang="en-US" sz="6600" b="0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128" y="5080003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Inheritance</a:t>
            </a:r>
            <a:endParaRPr lang="en-US" sz="66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53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533" y="482601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</a:t>
            </a:r>
            <a:r>
              <a:rPr lang="en-US" sz="6600" b="0" strike="sngStrike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6600" b="0" cap="none" spc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</a:t>
            </a:r>
            <a:r>
              <a:rPr lang="en-US" sz="6600" b="0" cap="none" spc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Tenets </a:t>
            </a:r>
            <a:r>
              <a:rPr lang="en-US" sz="6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OO</a:t>
            </a:r>
            <a:endParaRPr lang="en-US" sz="66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129" y="2607737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Encapsulation</a:t>
            </a:r>
            <a:endParaRPr lang="en-US" sz="66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29" y="3843870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Polymorphis</a:t>
            </a:r>
            <a:r>
              <a:rPr lang="en-US" sz="6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endParaRPr lang="en-US" sz="6600" b="0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128" y="5080003"/>
            <a:ext cx="110405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strike="sngStrike" cap="none" spc="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Inheritance</a:t>
            </a:r>
            <a:endParaRPr lang="en-US" sz="6600" b="0" strike="sngStrike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1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1" y="1583267"/>
            <a:ext cx="83334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C++ Without Inheritance</a:t>
            </a:r>
            <a:endParaRPr lang="en-US" sz="96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2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062059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Two different types of inheritance</a:t>
            </a:r>
            <a:endParaRPr lang="en-US" sz="60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66" y="4159503"/>
            <a:ext cx="117517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Code Reuse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418" y="2610781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Declare compliance with </a:t>
            </a:r>
            <a:r>
              <a:rPr lang="en-US" sz="600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contract</a:t>
            </a:r>
            <a:endParaRPr lang="en-US" sz="6000" b="0" cap="none" spc="0" dirty="0" smtClean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49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062059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Two different types of inheritance</a:t>
            </a:r>
            <a:endParaRPr lang="en-US" sz="60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66" y="4159503"/>
            <a:ext cx="117517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strike="sngStrike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Code Reuse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418" y="2610781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Declare compliance with a contract</a:t>
            </a:r>
          </a:p>
        </p:txBody>
      </p:sp>
    </p:spTree>
    <p:extLst>
      <p:ext uri="{BB962C8B-B14F-4D97-AF65-F5344CB8AC3E}">
        <p14:creationId xmlns:p14="http://schemas.microsoft.com/office/powerpoint/2010/main" val="776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062059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 how will we achieve reuse?</a:t>
            </a:r>
            <a:endParaRPr lang="en-US" sz="60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66" y="4159503"/>
            <a:ext cx="117517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interfaces, not concrete types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0267" y="2610781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composition</a:t>
            </a:r>
          </a:p>
        </p:txBody>
      </p:sp>
    </p:spTree>
    <p:extLst>
      <p:ext uri="{BB962C8B-B14F-4D97-AF65-F5344CB8AC3E}">
        <p14:creationId xmlns:p14="http://schemas.microsoft.com/office/powerpoint/2010/main" val="39758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062059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Beauty Emerges</a:t>
            </a:r>
            <a:endParaRPr lang="en-US" sz="60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66" y="4159503"/>
            <a:ext cx="117517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 can actually reuse the new code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0267" y="2610781"/>
            <a:ext cx="11176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 can actually test the new code</a:t>
            </a:r>
          </a:p>
        </p:txBody>
      </p:sp>
    </p:spTree>
    <p:extLst>
      <p:ext uri="{BB962C8B-B14F-4D97-AF65-F5344CB8AC3E}">
        <p14:creationId xmlns:p14="http://schemas.microsoft.com/office/powerpoint/2010/main" val="151779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062059"/>
            <a:ext cx="11176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0" b="0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Coming Next ….</a:t>
            </a:r>
            <a:endParaRPr lang="en-US" sz="80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5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88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Sackstein</dc:creator>
  <cp:lastModifiedBy>David Sackstein</cp:lastModifiedBy>
  <cp:revision>50</cp:revision>
  <dcterms:created xsi:type="dcterms:W3CDTF">2015-04-24T14:47:04Z</dcterms:created>
  <dcterms:modified xsi:type="dcterms:W3CDTF">2015-04-25T14:25:03Z</dcterms:modified>
</cp:coreProperties>
</file>